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matic SC"/>
      <p:regular r:id="rId27"/>
      <p:bold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Source Code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c1a78d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c1a78d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9df05d6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9df05d6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5c1a7910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5c1a7910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9df05d6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9df05d6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c1a78d5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c1a78d5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c1a78d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c1a78d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9df05d6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59df05d6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59df05d6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59df05d6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9df05d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9df05d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9df05d6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9df05d6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59df05d6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59df05d6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9df05d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59df05d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9df05d6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9df05d6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5c1a79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5c1a79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9df05d6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9df05d6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9df05d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59df05d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c1a7910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c1a7910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Antwerpen inwoners: 525935*0,4(15j-40j)*0,15*10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9df05d6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9df05d6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c1a7910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c1a7910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9df05d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9df05d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Sparky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79563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nl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Because we like you </a:t>
            </a:r>
            <a:r>
              <a:rPr b="0" i="1" lang="nl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charged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89228" l="14611" r="33388" t="4018"/>
          <a:stretch/>
        </p:blipFill>
        <p:spPr>
          <a:xfrm>
            <a:off x="1779400" y="720075"/>
            <a:ext cx="5720926" cy="16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0" y="4271875"/>
            <a:ext cx="1449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Pieter Neyens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Cédric Van Broek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Feng Lin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Kasper Ruys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Lorenzo De Laet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406780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Pieter Neyens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Cédric Van Broek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Feng Lin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Kasper Ruys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Lorenzo De Laet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350" y="1281925"/>
            <a:ext cx="2891689" cy="38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636" y="1290687"/>
            <a:ext cx="2838616" cy="37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97" y="1228675"/>
            <a:ext cx="2931625" cy="39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0" y="0"/>
            <a:ext cx="90990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4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	Casing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80825" y="354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Infrastructuur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292850"/>
            <a:ext cx="6413591" cy="48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Uitdenken sequenties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695873"/>
            <a:ext cx="9144001" cy="240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45200" y="4055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9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925" y="2916000"/>
            <a:ext cx="4455075" cy="222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950" y="636600"/>
            <a:ext cx="988950" cy="1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25" y="2916000"/>
            <a:ext cx="2227500" cy="22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024" y="3024475"/>
            <a:ext cx="2437901" cy="21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Project Management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2656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Cd/Ci pipe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Azure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Jira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50" y="1773875"/>
            <a:ext cx="7387824" cy="31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Feedback user tests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Cross-platform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Gebruiksvriendelijk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Familiair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Duidelijk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174" y="2165300"/>
            <a:ext cx="2658399" cy="29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5">
            <a:alphaModFix/>
          </a:blip>
          <a:srcRect b="6553" l="0" r="0" t="11122"/>
          <a:stretch/>
        </p:blipFill>
        <p:spPr>
          <a:xfrm>
            <a:off x="4909575" y="2165297"/>
            <a:ext cx="2148624" cy="314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0" y="1340588"/>
            <a:ext cx="9144000" cy="212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Sprint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" y="2229150"/>
            <a:ext cx="9098251" cy="29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5" y="1703532"/>
            <a:ext cx="3717249" cy="17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3203875" y="901875"/>
            <a:ext cx="37173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Sprint later gestart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→ Verwarring hardware stories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Opzetten api, databank, client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User, register, login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Servo control(lock)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Facebookpagina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Sprint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50" y="1516865"/>
            <a:ext cx="9144000" cy="37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4275"/>
            <a:ext cx="4031126" cy="1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3884700" y="292850"/>
            <a:ext cx="37173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Geen moeilijkheden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Opzetten CI/CD Pipeline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Qr code integratie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Google Maps integratie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Timer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Paypal SDK integratie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Security/Account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Sprint 3</a:t>
            </a:r>
            <a:r>
              <a:rPr lang="nl"/>
              <a:t> 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4572000" y="292850"/>
            <a:ext cx="37173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839"/>
            <a:ext cx="9143998" cy="39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401" y="95064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1033350"/>
            <a:ext cx="3884247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3884700" y="292850"/>
            <a:ext cx="37173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Curve grafiek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—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&gt;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vakantie/later begonnen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Info stations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 maps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Web App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 checkt qr code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Unlock/lock integratie met API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Casing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Backend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425" y="2610650"/>
            <a:ext cx="59055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Overzicht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Concept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Business model canvas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Break-even analyse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Progressive Web App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Front-end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Back-end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Hardware-prototype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Demo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Jira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Sprint 4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b="0" l="0" r="36536" t="0"/>
          <a:stretch/>
        </p:blipFill>
        <p:spPr>
          <a:xfrm>
            <a:off x="4373204" y="2"/>
            <a:ext cx="4806420" cy="21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282625" y="319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1" y="2097138"/>
            <a:ext cx="8787949" cy="3085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 flipH="1">
            <a:off x="1308025" y="133025"/>
            <a:ext cx="3148200" cy="2786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563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Backlog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1069"/>
            <a:ext cx="9144000" cy="438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Uitlenen powerbanks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1 euro/full charge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PayPal subscription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QR code scannen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Opgeladen</a:t>
            </a:r>
            <a:r>
              <a:rPr lang="nl">
                <a:latin typeface="Nunito"/>
                <a:ea typeface="Nunito"/>
                <a:cs typeface="Nunito"/>
                <a:sym typeface="Nunito"/>
              </a:rPr>
              <a:t> pb uitneembaar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Retour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Of 30 euro boete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Systeem voor verdelen pb’s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2106300" cy="32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latin typeface="Montserrat"/>
                <a:ea typeface="Montserrat"/>
                <a:cs typeface="Montserrat"/>
                <a:sym typeface="Montserrat"/>
              </a:rPr>
              <a:t>Business model canvas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399" y="2800339"/>
            <a:ext cx="2515597" cy="251559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291300" y="4552300"/>
            <a:ext cx="798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1973" l="1919" r="3517" t="816"/>
          <a:stretch/>
        </p:blipFill>
        <p:spPr>
          <a:xfrm>
            <a:off x="2426775" y="0"/>
            <a:ext cx="6717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Progressive web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Snelheid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Cross-platform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Security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Updates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Minder tot geen storage space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875" y="2683950"/>
            <a:ext cx="4919126" cy="2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55300"/>
            <a:ext cx="2394300" cy="3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Break even analyse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1" y="2530414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300" y="109525"/>
            <a:ext cx="4907350" cy="49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Break even analyse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75" y="2515575"/>
            <a:ext cx="8696450" cy="1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Break even analyse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00" y="1093850"/>
            <a:ext cx="5536249" cy="36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Hardware Prototype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Raspberry Pi model 3B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Servomotor sg-90 (slot)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Leds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Joy-it RFID Module MFRC-522 (RFID powerbank return)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Qr-code stickers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nl">
                <a:latin typeface="Nunito"/>
                <a:ea typeface="Nunito"/>
                <a:cs typeface="Nunito"/>
                <a:sym typeface="Nunito"/>
              </a:rPr>
              <a:t>Case(hout)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01" y="-11"/>
            <a:ext cx="2515597" cy="25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26" y="2968726"/>
            <a:ext cx="2771026" cy="20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673" y="3736787"/>
            <a:ext cx="1533375" cy="10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963" y="3421925"/>
            <a:ext cx="18573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274" y="3788597"/>
            <a:ext cx="1857375" cy="111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